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493603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Optimism, pessimism, and stress. The stress management model displayed by dispositional optimists is based on positive outcome expectancies, goal engagement, and approach coping strategies, may entail short-term physiological costs, but is associated with goal achievement and positive mental and/or physical well-being.</a:t>
            </a:r>
          </a:p>
          <a:p>
            <a:r>
              <a:rPr lang="en-US" sz="1200" dirty="0"/>
              <a:t>Illustrated by </a:t>
            </a:r>
            <a:r>
              <a:rPr lang="en-US" sz="1200" dirty="0" err="1"/>
              <a:t>Trude</a:t>
            </a:r>
            <a:r>
              <a:rPr lang="en-US" sz="1200" dirty="0"/>
              <a:t> </a:t>
            </a:r>
            <a:r>
              <a:rPr lang="en-US" sz="1200" dirty="0" err="1"/>
              <a:t>Nordby</a:t>
            </a:r>
            <a:r>
              <a:rPr lang="en-US" sz="1200" dirty="0"/>
              <a:t> </a:t>
            </a:r>
            <a:r>
              <a:rPr lang="en-US" sz="1200" dirty="0" err="1"/>
              <a:t>Bøe</a:t>
            </a:r>
            <a:r>
              <a:rPr lang="en-US" sz="1200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W:\Projects\Active\Thapasya\2016\S&amp;T\Companion\Fink_COMP_SITE\JPG\Chapter51\f51-0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46588"/>
            <a:ext cx="4267200" cy="451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51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38</cp:revision>
  <dcterms:created xsi:type="dcterms:W3CDTF">2016-04-01T05:53:55Z</dcterms:created>
  <dcterms:modified xsi:type="dcterms:W3CDTF">2016-05-12T11:52:45Z</dcterms:modified>
</cp:coreProperties>
</file>